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6" r:id="rId5"/>
  </p:sldIdLst>
  <p:sldSz cx="42062400" cy="31089600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Merriweather Sans" pitchFamily="2" charset="77"/>
      <p:regular r:id="rId10"/>
      <p:bold r:id="rId11"/>
      <p:italic r:id="rId12"/>
      <p:boldItalic r:id="rId13"/>
    </p:embeddedFont>
    <p:embeddedFont>
      <p:font typeface="Oswald" pitchFamily="2" charset="77"/>
      <p:regular r:id="rId14"/>
      <p:bold r:id="rId15"/>
      <p:italic r:id="rId16"/>
      <p:boldItalic r:id="rId17"/>
    </p:embeddedFont>
    <p:embeddedFont>
      <p:font typeface="Oswald Regular" pitchFamily="2" charset="77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00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4" autoAdjust="0"/>
    <p:restoredTop sz="93979" autoAdjust="0"/>
  </p:normalViewPr>
  <p:slideViewPr>
    <p:cSldViewPr snapToGrid="0">
      <p:cViewPr>
        <p:scale>
          <a:sx n="47" d="100"/>
          <a:sy n="4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3-4C87-8048-58EBBEDC8E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3-4C87-8048-58EBBEDC8E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3-4C87-8048-58EBBEDC8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923656"/>
        <c:axId val="537916112"/>
      </c:barChart>
      <c:catAx>
        <c:axId val="53792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16112"/>
        <c:crosses val="autoZero"/>
        <c:auto val="1"/>
        <c:lblAlgn val="ctr"/>
        <c:lblOffset val="100"/>
        <c:noMultiLvlLbl val="0"/>
      </c:catAx>
      <c:valAx>
        <c:axId val="53791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2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9-492F-AED4-E4ABAC2602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9-492F-AED4-E4ABAC2602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9-492F-AED4-E4ABAC260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923656"/>
        <c:axId val="537916112"/>
      </c:barChart>
      <c:catAx>
        <c:axId val="53792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16112"/>
        <c:crosses val="autoZero"/>
        <c:auto val="1"/>
        <c:lblAlgn val="ctr"/>
        <c:lblOffset val="100"/>
        <c:noMultiLvlLbl val="0"/>
      </c:catAx>
      <c:valAx>
        <c:axId val="53791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2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7-46CB-BB18-FD52720333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7-46CB-BB18-FD52720333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7-46CB-BB18-FD5272033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923656"/>
        <c:axId val="537916112"/>
      </c:barChart>
      <c:catAx>
        <c:axId val="53792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16112"/>
        <c:crosses val="autoZero"/>
        <c:auto val="1"/>
        <c:lblAlgn val="ctr"/>
        <c:lblOffset val="100"/>
        <c:noMultiLvlLbl val="0"/>
      </c:catAx>
      <c:valAx>
        <c:axId val="53791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2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5088045"/>
            <a:ext cx="35753040" cy="10823787"/>
          </a:xfrm>
        </p:spPr>
        <p:txBody>
          <a:bodyPr anchor="b"/>
          <a:lstStyle>
            <a:lvl1pPr algn="ctr">
              <a:defRPr sz="2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6329239"/>
            <a:ext cx="31546800" cy="7506121"/>
          </a:xfrm>
        </p:spPr>
        <p:txBody>
          <a:bodyPr/>
          <a:lstStyle>
            <a:lvl1pPr marL="0" indent="0" algn="ctr">
              <a:buNone/>
              <a:defRPr sz="10880"/>
            </a:lvl1pPr>
            <a:lvl2pPr marL="2072625" indent="0" algn="ctr">
              <a:buNone/>
              <a:defRPr sz="9067"/>
            </a:lvl2pPr>
            <a:lvl3pPr marL="4145250" indent="0" algn="ctr">
              <a:buNone/>
              <a:defRPr sz="8160"/>
            </a:lvl3pPr>
            <a:lvl4pPr marL="6217874" indent="0" algn="ctr">
              <a:buNone/>
              <a:defRPr sz="7253"/>
            </a:lvl4pPr>
            <a:lvl5pPr marL="8290499" indent="0" algn="ctr">
              <a:buNone/>
              <a:defRPr sz="7253"/>
            </a:lvl5pPr>
            <a:lvl6pPr marL="10363124" indent="0" algn="ctr">
              <a:buNone/>
              <a:defRPr sz="7253"/>
            </a:lvl6pPr>
            <a:lvl7pPr marL="12435749" indent="0" algn="ctr">
              <a:buNone/>
              <a:defRPr sz="7253"/>
            </a:lvl7pPr>
            <a:lvl8pPr marL="14508373" indent="0" algn="ctr">
              <a:buNone/>
              <a:defRPr sz="7253"/>
            </a:lvl8pPr>
            <a:lvl9pPr marL="16580998" indent="0" algn="ctr">
              <a:buNone/>
              <a:defRPr sz="72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100907" y="1655233"/>
            <a:ext cx="9069705" cy="26346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1792" y="1655233"/>
            <a:ext cx="26683335" cy="26346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885" y="7750819"/>
            <a:ext cx="36278820" cy="12932408"/>
          </a:xfrm>
        </p:spPr>
        <p:txBody>
          <a:bodyPr anchor="b"/>
          <a:lstStyle>
            <a:lvl1pPr>
              <a:defRPr sz="2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9885" y="20805572"/>
            <a:ext cx="36278820" cy="6800848"/>
          </a:xfrm>
        </p:spPr>
        <p:txBody>
          <a:bodyPr/>
          <a:lstStyle>
            <a:lvl1pPr marL="0" indent="0">
              <a:buNone/>
              <a:defRPr sz="10880">
                <a:solidFill>
                  <a:schemeClr val="tx1"/>
                </a:solidFill>
              </a:defRPr>
            </a:lvl1pPr>
            <a:lvl2pPr marL="2072625" indent="0">
              <a:buNone/>
              <a:defRPr sz="9067">
                <a:solidFill>
                  <a:schemeClr val="tx1">
                    <a:tint val="75000"/>
                  </a:schemeClr>
                </a:solidFill>
              </a:defRPr>
            </a:lvl2pPr>
            <a:lvl3pPr marL="4145250" indent="0">
              <a:buNone/>
              <a:defRPr sz="8160">
                <a:solidFill>
                  <a:schemeClr val="tx1">
                    <a:tint val="75000"/>
                  </a:schemeClr>
                </a:solidFill>
              </a:defRPr>
            </a:lvl3pPr>
            <a:lvl4pPr marL="6217874" indent="0">
              <a:buNone/>
              <a:defRPr sz="7253">
                <a:solidFill>
                  <a:schemeClr val="tx1">
                    <a:tint val="75000"/>
                  </a:schemeClr>
                </a:solidFill>
              </a:defRPr>
            </a:lvl4pPr>
            <a:lvl5pPr marL="8290499" indent="0">
              <a:buNone/>
              <a:defRPr sz="7253">
                <a:solidFill>
                  <a:schemeClr val="tx1">
                    <a:tint val="75000"/>
                  </a:schemeClr>
                </a:solidFill>
              </a:defRPr>
            </a:lvl5pPr>
            <a:lvl6pPr marL="10363124" indent="0">
              <a:buNone/>
              <a:defRPr sz="7253">
                <a:solidFill>
                  <a:schemeClr val="tx1">
                    <a:tint val="75000"/>
                  </a:schemeClr>
                </a:solidFill>
              </a:defRPr>
            </a:lvl6pPr>
            <a:lvl7pPr marL="12435749" indent="0">
              <a:buNone/>
              <a:defRPr sz="7253">
                <a:solidFill>
                  <a:schemeClr val="tx1">
                    <a:tint val="75000"/>
                  </a:schemeClr>
                </a:solidFill>
              </a:defRPr>
            </a:lvl7pPr>
            <a:lvl8pPr marL="14508373" indent="0">
              <a:buNone/>
              <a:defRPr sz="7253">
                <a:solidFill>
                  <a:schemeClr val="tx1">
                    <a:tint val="75000"/>
                  </a:schemeClr>
                </a:solidFill>
              </a:defRPr>
            </a:lvl8pPr>
            <a:lvl9pPr marL="16580998" indent="0">
              <a:buNone/>
              <a:defRPr sz="7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1790" y="8276166"/>
            <a:ext cx="1787652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94090" y="8276166"/>
            <a:ext cx="1787652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69" y="1655240"/>
            <a:ext cx="36278820" cy="600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273" y="7621272"/>
            <a:ext cx="17794364" cy="3735068"/>
          </a:xfrm>
        </p:spPr>
        <p:txBody>
          <a:bodyPr anchor="b"/>
          <a:lstStyle>
            <a:lvl1pPr marL="0" indent="0">
              <a:buNone/>
              <a:defRPr sz="10880" b="1"/>
            </a:lvl1pPr>
            <a:lvl2pPr marL="2072625" indent="0">
              <a:buNone/>
              <a:defRPr sz="9067" b="1"/>
            </a:lvl2pPr>
            <a:lvl3pPr marL="4145250" indent="0">
              <a:buNone/>
              <a:defRPr sz="8160" b="1"/>
            </a:lvl3pPr>
            <a:lvl4pPr marL="6217874" indent="0">
              <a:buNone/>
              <a:defRPr sz="7253" b="1"/>
            </a:lvl4pPr>
            <a:lvl5pPr marL="8290499" indent="0">
              <a:buNone/>
              <a:defRPr sz="7253" b="1"/>
            </a:lvl5pPr>
            <a:lvl6pPr marL="10363124" indent="0">
              <a:buNone/>
              <a:defRPr sz="7253" b="1"/>
            </a:lvl6pPr>
            <a:lvl7pPr marL="12435749" indent="0">
              <a:buNone/>
              <a:defRPr sz="7253" b="1"/>
            </a:lvl7pPr>
            <a:lvl8pPr marL="14508373" indent="0">
              <a:buNone/>
              <a:defRPr sz="7253" b="1"/>
            </a:lvl8pPr>
            <a:lvl9pPr marL="16580998" indent="0">
              <a:buNone/>
              <a:defRPr sz="72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273" y="11356340"/>
            <a:ext cx="17794364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294092" y="7621272"/>
            <a:ext cx="17881999" cy="3735068"/>
          </a:xfrm>
        </p:spPr>
        <p:txBody>
          <a:bodyPr anchor="b"/>
          <a:lstStyle>
            <a:lvl1pPr marL="0" indent="0">
              <a:buNone/>
              <a:defRPr sz="10880" b="1"/>
            </a:lvl1pPr>
            <a:lvl2pPr marL="2072625" indent="0">
              <a:buNone/>
              <a:defRPr sz="9067" b="1"/>
            </a:lvl2pPr>
            <a:lvl3pPr marL="4145250" indent="0">
              <a:buNone/>
              <a:defRPr sz="8160" b="1"/>
            </a:lvl3pPr>
            <a:lvl4pPr marL="6217874" indent="0">
              <a:buNone/>
              <a:defRPr sz="7253" b="1"/>
            </a:lvl4pPr>
            <a:lvl5pPr marL="8290499" indent="0">
              <a:buNone/>
              <a:defRPr sz="7253" b="1"/>
            </a:lvl5pPr>
            <a:lvl6pPr marL="10363124" indent="0">
              <a:buNone/>
              <a:defRPr sz="7253" b="1"/>
            </a:lvl6pPr>
            <a:lvl7pPr marL="12435749" indent="0">
              <a:buNone/>
              <a:defRPr sz="7253" b="1"/>
            </a:lvl7pPr>
            <a:lvl8pPr marL="14508373" indent="0">
              <a:buNone/>
              <a:defRPr sz="7253" b="1"/>
            </a:lvl8pPr>
            <a:lvl9pPr marL="16580998" indent="0">
              <a:buNone/>
              <a:defRPr sz="72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294092" y="11356340"/>
            <a:ext cx="17881999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69" y="2072640"/>
            <a:ext cx="13566219" cy="7254240"/>
          </a:xfrm>
        </p:spPr>
        <p:txBody>
          <a:bodyPr anchor="b"/>
          <a:lstStyle>
            <a:lvl1pPr>
              <a:defRPr sz="145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1999" y="4476333"/>
            <a:ext cx="21294090" cy="22093767"/>
          </a:xfrm>
        </p:spPr>
        <p:txBody>
          <a:bodyPr/>
          <a:lstStyle>
            <a:lvl1pPr>
              <a:defRPr sz="14507"/>
            </a:lvl1pPr>
            <a:lvl2pPr>
              <a:defRPr sz="12693"/>
            </a:lvl2pPr>
            <a:lvl3pPr>
              <a:defRPr sz="10880"/>
            </a:lvl3pPr>
            <a:lvl4pPr>
              <a:defRPr sz="9067"/>
            </a:lvl4pPr>
            <a:lvl5pPr>
              <a:defRPr sz="9067"/>
            </a:lvl5pPr>
            <a:lvl6pPr>
              <a:defRPr sz="9067"/>
            </a:lvl6pPr>
            <a:lvl7pPr>
              <a:defRPr sz="9067"/>
            </a:lvl7pPr>
            <a:lvl8pPr>
              <a:defRPr sz="9067"/>
            </a:lvl8pPr>
            <a:lvl9pPr>
              <a:defRPr sz="90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7269" y="9326880"/>
            <a:ext cx="13566219" cy="17279199"/>
          </a:xfrm>
        </p:spPr>
        <p:txBody>
          <a:bodyPr/>
          <a:lstStyle>
            <a:lvl1pPr marL="0" indent="0">
              <a:buNone/>
              <a:defRPr sz="7253"/>
            </a:lvl1pPr>
            <a:lvl2pPr marL="2072625" indent="0">
              <a:buNone/>
              <a:defRPr sz="6347"/>
            </a:lvl2pPr>
            <a:lvl3pPr marL="4145250" indent="0">
              <a:buNone/>
              <a:defRPr sz="5440"/>
            </a:lvl3pPr>
            <a:lvl4pPr marL="6217874" indent="0">
              <a:buNone/>
              <a:defRPr sz="4533"/>
            </a:lvl4pPr>
            <a:lvl5pPr marL="8290499" indent="0">
              <a:buNone/>
              <a:defRPr sz="4533"/>
            </a:lvl5pPr>
            <a:lvl6pPr marL="10363124" indent="0">
              <a:buNone/>
              <a:defRPr sz="4533"/>
            </a:lvl6pPr>
            <a:lvl7pPr marL="12435749" indent="0">
              <a:buNone/>
              <a:defRPr sz="4533"/>
            </a:lvl7pPr>
            <a:lvl8pPr marL="14508373" indent="0">
              <a:buNone/>
              <a:defRPr sz="4533"/>
            </a:lvl8pPr>
            <a:lvl9pPr marL="16580998" indent="0">
              <a:buNone/>
              <a:defRPr sz="45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69" y="2072640"/>
            <a:ext cx="13566219" cy="7254240"/>
          </a:xfrm>
        </p:spPr>
        <p:txBody>
          <a:bodyPr anchor="b"/>
          <a:lstStyle>
            <a:lvl1pPr>
              <a:defRPr sz="145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81999" y="4476333"/>
            <a:ext cx="21294090" cy="22093767"/>
          </a:xfrm>
        </p:spPr>
        <p:txBody>
          <a:bodyPr anchor="t"/>
          <a:lstStyle>
            <a:lvl1pPr marL="0" indent="0">
              <a:buNone/>
              <a:defRPr sz="14507"/>
            </a:lvl1pPr>
            <a:lvl2pPr marL="2072625" indent="0">
              <a:buNone/>
              <a:defRPr sz="12693"/>
            </a:lvl2pPr>
            <a:lvl3pPr marL="4145250" indent="0">
              <a:buNone/>
              <a:defRPr sz="10880"/>
            </a:lvl3pPr>
            <a:lvl4pPr marL="6217874" indent="0">
              <a:buNone/>
              <a:defRPr sz="9067"/>
            </a:lvl4pPr>
            <a:lvl5pPr marL="8290499" indent="0">
              <a:buNone/>
              <a:defRPr sz="9067"/>
            </a:lvl5pPr>
            <a:lvl6pPr marL="10363124" indent="0">
              <a:buNone/>
              <a:defRPr sz="9067"/>
            </a:lvl6pPr>
            <a:lvl7pPr marL="12435749" indent="0">
              <a:buNone/>
              <a:defRPr sz="9067"/>
            </a:lvl7pPr>
            <a:lvl8pPr marL="14508373" indent="0">
              <a:buNone/>
              <a:defRPr sz="9067"/>
            </a:lvl8pPr>
            <a:lvl9pPr marL="16580998" indent="0">
              <a:buNone/>
              <a:defRPr sz="90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7269" y="9326880"/>
            <a:ext cx="13566219" cy="17279199"/>
          </a:xfrm>
        </p:spPr>
        <p:txBody>
          <a:bodyPr/>
          <a:lstStyle>
            <a:lvl1pPr marL="0" indent="0">
              <a:buNone/>
              <a:defRPr sz="7253"/>
            </a:lvl1pPr>
            <a:lvl2pPr marL="2072625" indent="0">
              <a:buNone/>
              <a:defRPr sz="6347"/>
            </a:lvl2pPr>
            <a:lvl3pPr marL="4145250" indent="0">
              <a:buNone/>
              <a:defRPr sz="5440"/>
            </a:lvl3pPr>
            <a:lvl4pPr marL="6217874" indent="0">
              <a:buNone/>
              <a:defRPr sz="4533"/>
            </a:lvl4pPr>
            <a:lvl5pPr marL="8290499" indent="0">
              <a:buNone/>
              <a:defRPr sz="4533"/>
            </a:lvl5pPr>
            <a:lvl6pPr marL="10363124" indent="0">
              <a:buNone/>
              <a:defRPr sz="4533"/>
            </a:lvl6pPr>
            <a:lvl7pPr marL="12435749" indent="0">
              <a:buNone/>
              <a:defRPr sz="4533"/>
            </a:lvl7pPr>
            <a:lvl8pPr marL="14508373" indent="0">
              <a:buNone/>
              <a:defRPr sz="4533"/>
            </a:lvl8pPr>
            <a:lvl9pPr marL="16580998" indent="0">
              <a:buNone/>
              <a:defRPr sz="45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1790" y="1655240"/>
            <a:ext cx="3627882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1790" y="8276166"/>
            <a:ext cx="3627882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91790" y="28815460"/>
            <a:ext cx="94640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203A-E660-4302-A15B-E886B6160C9F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33170" y="28815460"/>
            <a:ext cx="141960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06570" y="28815460"/>
            <a:ext cx="94640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A57B-64C6-4762-8E76-7D6863DD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145250" rtl="0" eaLnBrk="1" latinLnBrk="0" hangingPunct="1">
        <a:lnSpc>
          <a:spcPct val="90000"/>
        </a:lnSpc>
        <a:spcBef>
          <a:spcPct val="0"/>
        </a:spcBef>
        <a:buNone/>
        <a:defRPr sz="199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6312" indent="-1036312" algn="l" defTabSz="4145250" rtl="0" eaLnBrk="1" latinLnBrk="0" hangingPunct="1">
        <a:lnSpc>
          <a:spcPct val="90000"/>
        </a:lnSpc>
        <a:spcBef>
          <a:spcPts val="4533"/>
        </a:spcBef>
        <a:buFont typeface="Arial" panose="020B0604020202020204" pitchFamily="34" charset="0"/>
        <a:buChar char="•"/>
        <a:defRPr sz="12693" kern="1200">
          <a:solidFill>
            <a:schemeClr val="tx1"/>
          </a:solidFill>
          <a:latin typeface="+mn-lt"/>
          <a:ea typeface="+mn-ea"/>
          <a:cs typeface="+mn-cs"/>
        </a:defRPr>
      </a:lvl1pPr>
      <a:lvl2pPr marL="3108937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10880" kern="1200">
          <a:solidFill>
            <a:schemeClr val="tx1"/>
          </a:solidFill>
          <a:latin typeface="+mn-lt"/>
          <a:ea typeface="+mn-ea"/>
          <a:cs typeface="+mn-cs"/>
        </a:defRPr>
      </a:lvl2pPr>
      <a:lvl3pPr marL="5181562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9067" kern="1200">
          <a:solidFill>
            <a:schemeClr val="tx1"/>
          </a:solidFill>
          <a:latin typeface="+mn-lt"/>
          <a:ea typeface="+mn-ea"/>
          <a:cs typeface="+mn-cs"/>
        </a:defRPr>
      </a:lvl3pPr>
      <a:lvl4pPr marL="7254187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11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5pPr>
      <a:lvl6pPr marL="11399436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6pPr>
      <a:lvl7pPr marL="13472061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686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8pPr>
      <a:lvl9pPr marL="17617310" indent="-1036312" algn="l" defTabSz="414525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1pPr>
      <a:lvl2pPr marL="2072625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2pPr>
      <a:lvl3pPr marL="4145250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74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4pPr>
      <a:lvl5pPr marL="8290499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5pPr>
      <a:lvl6pPr marL="10363124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6pPr>
      <a:lvl7pPr marL="12435749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7pPr>
      <a:lvl8pPr marL="14508373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8pPr>
      <a:lvl9pPr marL="16580998" algn="l" defTabSz="4145250" rtl="0" eaLnBrk="1" latinLnBrk="0" hangingPunct="1">
        <a:defRPr sz="8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bit.ly/1UWjcf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108"/>
            <a:ext cx="42062400" cy="54864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swald Regular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55D51-F8B6-C344-B2CC-0D15F42D44F1}"/>
              </a:ext>
            </a:extLst>
          </p:cNvPr>
          <p:cNvSpPr txBox="1"/>
          <p:nvPr/>
        </p:nvSpPr>
        <p:spPr>
          <a:xfrm>
            <a:off x="13992627" y="1148297"/>
            <a:ext cx="26268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Oswald" pitchFamily="2" charset="0"/>
              </a:rPr>
              <a:t>Title goes here. Adjust text size as needed. This font should be Oswald. If you don’t have it, download for free at </a:t>
            </a:r>
            <a:r>
              <a:rPr lang="en-US" sz="8000" dirty="0">
                <a:solidFill>
                  <a:schemeClr val="bg1"/>
                </a:solidFill>
                <a:latin typeface="Oswald" pitchFamily="2" charset="0"/>
                <a:hlinkClick r:id="rId2"/>
              </a:rPr>
              <a:t>http://bit.ly/1UWjcfN</a:t>
            </a:r>
            <a:endParaRPr lang="en-US" sz="80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F5E2-EC9C-EB44-80A2-FA2DC44E291F}"/>
              </a:ext>
            </a:extLst>
          </p:cNvPr>
          <p:cNvSpPr txBox="1"/>
          <p:nvPr/>
        </p:nvSpPr>
        <p:spPr>
          <a:xfrm>
            <a:off x="13992627" y="3903135"/>
            <a:ext cx="27329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Names of participants and department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" y="6444344"/>
            <a:ext cx="12872421" cy="925291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7786" y="6536873"/>
            <a:ext cx="1268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swald" pitchFamily="2" charset="0"/>
              </a:rPr>
              <a:t>Header – Oswald Font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" y="7526373"/>
            <a:ext cx="12872421" cy="61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erriweather Sans" pitchFamily="2" charset="0"/>
              </a:rPr>
              <a:t>Merriweather Sans (Regular) font -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tellus.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</a:t>
            </a:r>
            <a:r>
              <a:rPr lang="en-US" sz="2600" dirty="0" err="1">
                <a:latin typeface="Merriweather Sans" pitchFamily="2" charset="0"/>
              </a:rPr>
              <a:t>tellus</a:t>
            </a:r>
            <a:r>
              <a:rPr lang="en-US" sz="2600" dirty="0">
                <a:latin typeface="Merriweather Sans" pitchFamily="2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840" y="22878718"/>
            <a:ext cx="12872421" cy="925291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97786" y="22971247"/>
            <a:ext cx="1268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swald" pitchFamily="2" charset="0"/>
              </a:rPr>
              <a:t>Header – Oswald Font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" y="23960748"/>
            <a:ext cx="12872421" cy="61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erriweather Sans" pitchFamily="2" charset="0"/>
              </a:rPr>
              <a:t>Merriweather Sans (Regular) font -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tellus.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</a:t>
            </a:r>
            <a:r>
              <a:rPr lang="en-US" sz="2600" dirty="0" err="1">
                <a:latin typeface="Merriweather Sans" pitchFamily="2" charset="0"/>
              </a:rPr>
              <a:t>tellus</a:t>
            </a:r>
            <a:r>
              <a:rPr lang="en-US" sz="2600" dirty="0">
                <a:latin typeface="Merriweather Sans" pitchFamily="2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5840" y="14700492"/>
            <a:ext cx="12872421" cy="925291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" y="15797129"/>
            <a:ext cx="12872421" cy="61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erriweather Sans" pitchFamily="2" charset="0"/>
              </a:rPr>
              <a:t>Merriweather Sans (Regular) font -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tellus.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</a:t>
            </a:r>
            <a:r>
              <a:rPr lang="en-US" sz="2600" dirty="0" err="1">
                <a:latin typeface="Merriweather Sans" pitchFamily="2" charset="0"/>
              </a:rPr>
              <a:t>tellus</a:t>
            </a:r>
            <a:r>
              <a:rPr lang="en-US" sz="2600" dirty="0">
                <a:latin typeface="Merriweather Sans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7786" y="14743490"/>
            <a:ext cx="1268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swald" pitchFamily="2" charset="0"/>
              </a:rPr>
              <a:t>Header – Oswald Font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51923" y="20648778"/>
            <a:ext cx="12412692" cy="925291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643868" y="20741307"/>
            <a:ext cx="122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swald" pitchFamily="2" charset="0"/>
              </a:rPr>
              <a:t>Header – Oswald Font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57359" y="21855730"/>
            <a:ext cx="12401821" cy="373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erriweather Sans" pitchFamily="2" charset="0"/>
              </a:rPr>
              <a:t>Merriweather Sans (Regular) font -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tellus.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Pellentesque habitant morbi tristique senectus et netus et malesuada fames ac turpis egestas. Proin pharetra nonummy pede. Mauris et </a:t>
            </a:r>
            <a:r>
              <a:rPr lang="en-US" sz="2600" dirty="0" err="1">
                <a:latin typeface="Merriweather Sans" pitchFamily="2" charset="0"/>
              </a:rPr>
              <a:t>orci</a:t>
            </a:r>
            <a:r>
              <a:rPr lang="en-US" sz="2600" dirty="0">
                <a:latin typeface="Merriweather Sans" pitchFamily="2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643868" y="26397670"/>
            <a:ext cx="12412692" cy="925291"/>
            <a:chOff x="14691391" y="22713446"/>
            <a:chExt cx="12344400" cy="914400"/>
          </a:xfrm>
        </p:grpSpPr>
        <p:sp>
          <p:nvSpPr>
            <p:cNvPr id="15" name="Rectangle 14"/>
            <p:cNvSpPr/>
            <p:nvPr/>
          </p:nvSpPr>
          <p:spPr>
            <a:xfrm>
              <a:off x="14691391" y="22713446"/>
              <a:ext cx="12344400" cy="914400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swald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81892" y="22796419"/>
              <a:ext cx="12161520" cy="76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Oswald" pitchFamily="2" charset="0"/>
                </a:rPr>
                <a:t>Header – Oswald Font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649304" y="27604621"/>
            <a:ext cx="12401821" cy="252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erriweather Sans" pitchFamily="2" charset="0"/>
              </a:rPr>
              <a:t>Merriweather Sans (Regular) font -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</a:t>
            </a:r>
            <a:r>
              <a:rPr lang="en-US" sz="2600" dirty="0" err="1">
                <a:latin typeface="Merriweather Sans" pitchFamily="2" charset="0"/>
              </a:rPr>
              <a:t>tellus</a:t>
            </a:r>
            <a:r>
              <a:rPr lang="en-US" sz="2600" dirty="0">
                <a:latin typeface="Merriweather Sans" pitchFamily="2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257357" y="6444344"/>
            <a:ext cx="25661164" cy="925291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357688" y="6494537"/>
            <a:ext cx="2551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swald" pitchFamily="2" charset="0"/>
              </a:rPr>
              <a:t>Header – Oswald Font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57356" y="7651296"/>
            <a:ext cx="25661165" cy="657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erriweather Sans" pitchFamily="2" charset="0"/>
              </a:rPr>
              <a:t>Merriweather Sans (Regular) font -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tellus.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</a:t>
            </a:r>
            <a:r>
              <a:rPr lang="en-US" sz="2600" dirty="0" err="1">
                <a:latin typeface="Merriweather Sans" pitchFamily="2" charset="0"/>
              </a:rPr>
              <a:t>tellus</a:t>
            </a:r>
            <a:r>
              <a:rPr lang="en-US" sz="2600" dirty="0">
                <a:latin typeface="Merriweather Sans" pitchFamily="2" charset="0"/>
              </a:rPr>
              <a:t>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2600" dirty="0">
              <a:latin typeface="Merriweather Sans" pitchFamily="2" charset="0"/>
            </a:endParaRPr>
          </a:p>
          <a:p>
            <a:r>
              <a:rPr lang="en-US" sz="2600" dirty="0">
                <a:latin typeface="Merriweather Sans" pitchFamily="2" charset="0"/>
              </a:rPr>
              <a:t>Nunc viverra imperdiet enim. Fusce est. Vivamus a </a:t>
            </a:r>
            <a:r>
              <a:rPr lang="en-US" sz="2600" dirty="0" err="1">
                <a:latin typeface="Merriweather Sans" pitchFamily="2" charset="0"/>
              </a:rPr>
              <a:t>tellus</a:t>
            </a:r>
            <a:r>
              <a:rPr lang="en-US" sz="2600" dirty="0">
                <a:latin typeface="Merriweather Sans" pitchFamily="2" charset="0"/>
              </a:rPr>
              <a:t>.</a:t>
            </a: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4169555829"/>
              </p:ext>
            </p:extLst>
          </p:nvPr>
        </p:nvGraphicFramePr>
        <p:xfrm>
          <a:off x="15257356" y="14700492"/>
          <a:ext cx="11869375" cy="840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/>
          <p:cNvGraphicFramePr/>
          <p:nvPr/>
        </p:nvGraphicFramePr>
        <p:xfrm>
          <a:off x="15164466" y="23960748"/>
          <a:ext cx="11869375" cy="616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08916393"/>
              </p:ext>
            </p:extLst>
          </p:nvPr>
        </p:nvGraphicFramePr>
        <p:xfrm>
          <a:off x="28551924" y="14743490"/>
          <a:ext cx="12238132" cy="576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E444940-F6DF-1C1E-0926-29E514F41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6" y="1106803"/>
            <a:ext cx="11177120" cy="29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0A9F1D0CE2C458C49689F8690DD34" ma:contentTypeVersion="8" ma:contentTypeDescription="Create a new document." ma:contentTypeScope="" ma:versionID="e5fb1eec936d195db54ec94b21a3e111">
  <xsd:schema xmlns:xsd="http://www.w3.org/2001/XMLSchema" xmlns:xs="http://www.w3.org/2001/XMLSchema" xmlns:p="http://schemas.microsoft.com/office/2006/metadata/properties" xmlns:ns3="fe824f8f-2c0b-4013-815d-4bedf34f8e99" xmlns:ns4="c8cc2fdf-1969-4bd6-b98d-8da7ede70b29" targetNamespace="http://schemas.microsoft.com/office/2006/metadata/properties" ma:root="true" ma:fieldsID="160a59ac1498bad60abe1c346c08dd95" ns3:_="" ns4:_="">
    <xsd:import namespace="fe824f8f-2c0b-4013-815d-4bedf34f8e99"/>
    <xsd:import namespace="c8cc2fdf-1969-4bd6-b98d-8da7ede70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24f8f-2c0b-4013-815d-4bedf34f8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c2fdf-1969-4bd6-b98d-8da7ede70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E18483-3DDF-43D8-B7FA-170448F84C0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8cc2fdf-1969-4bd6-b98d-8da7ede70b29"/>
    <ds:schemaRef ds:uri="fe824f8f-2c0b-4013-815d-4bedf34f8e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69C809-2D6D-4561-B25A-C08FDED22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24f8f-2c0b-4013-815d-4bedf34f8e99"/>
    <ds:schemaRef ds:uri="c8cc2fdf-1969-4bd6-b98d-8da7ede70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0F1D0-1766-45D2-A30B-56A1E76703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5911</TotalTime>
  <Words>753</Words>
  <Application>Microsoft Macintosh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Oswald Regular</vt:lpstr>
      <vt:lpstr>Oswald</vt:lpstr>
      <vt:lpstr>Georgia</vt:lpstr>
      <vt:lpstr>Calibri</vt:lpstr>
      <vt:lpstr>Merriweather Sans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 N Herrin</dc:creator>
  <cp:lastModifiedBy>Lillian Ballance</cp:lastModifiedBy>
  <cp:revision>33</cp:revision>
  <dcterms:created xsi:type="dcterms:W3CDTF">2022-02-10T12:10:57Z</dcterms:created>
  <dcterms:modified xsi:type="dcterms:W3CDTF">2024-03-11T14:09:41Z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0x0101006A10A9F1D0CE2C458C49689F8690DD34</vt:lpwstr>
  </property>
</Properties>
</file>